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680FCF-9072-46D4-8D55-FF5DE775F1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371D0B5-BCE1-4016-A170-6EB4911BB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FB3062-E6C5-42C6-AE01-1F8A8A17F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4C2EA0-A64E-4DEA-879E-568596184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99DE23-C357-4AEB-8B93-16480663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563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534E1E-5660-4EDE-A9EA-44626096A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6806503-EA91-425E-B7CF-F585DF3416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F0E9C1-AC41-4B45-A53E-AAEC96408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557B27-AF98-4AF7-96E3-8852AA10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87B3A3-274E-4229-9C67-7414DD491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3074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2419499-B27D-4A4F-8601-CAC1BE8CFE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29EE84D-A702-4E75-8748-6797F2D5FF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B61A2C-6611-4ACC-81CA-509E164F3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29C73F-F6D9-4FFD-B502-5ECAF44A5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942AC2-060F-4F1F-AE0E-7F4E52B0B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0157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E9D574-102A-451A-906E-B6E4D60B4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5A7E48-F2EC-4EC6-A792-BA052AB99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412031-D94C-410F-982D-B47D56063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E73674-1D8F-4AC7-BB41-B8F5FE905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7B130E-A8FD-46D8-8115-937A8AD7D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7156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D2CD58-AFD5-4813-9AAB-B1325641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723228-AEE1-4A19-A92B-E68DDED44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4C56E0-EDA0-4085-8A75-3BB57374C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95DB49-2FC7-460A-AA79-A04126256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5D8CFA-5456-4E60-BE66-CE469A5F2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6242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F496D3-0E05-411D-87FC-DF86A2251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72DF77-81F6-4B46-B5A4-53549A7135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CAE197-19DF-45CC-8BAF-EA94371FF7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6D25FEC-99D2-4FA1-BA6C-C06A22497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F5B1FA-728A-4845-944A-CDC943E67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8F3F6E8-7CD1-456D-B205-E1BB57065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75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C01AFF-4332-4C83-BBFC-554E78A5A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3C4CE1A-89D5-4524-9105-134F45920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1F560A5-33DC-451F-AC7C-EDCF33257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137A637-029A-462D-832A-3A74D93318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9620130-829D-48CE-881E-6D55ECC001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6CE8B03-3629-49E4-BCD6-296F1DDC5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83EA417-6EDE-40A0-950D-54B112058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6AA518-F5B2-4F89-A433-52207CB7F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9031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5483DB-D3F6-4328-86A6-C7FCBB05A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0433881-FC10-4A3F-9C48-BAA3AB6B4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C345C9C-8205-45D2-AAB8-2AE895DB0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2F4F60F-2D0D-4EA0-A2E4-491FA794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017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38CF2BA-88D1-40E9-B5B9-BADAB64A4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9F4D016-5883-4237-B6DB-8D8F8CF6A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7BC8202-1B44-47CB-AE5A-F7BDC2614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5236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B4CE3A-ADCF-4DD2-AE81-8FE687B65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2ED83F-8D75-4D26-BC1A-7686CDE71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95C709B-FD2E-49AE-A229-648A34C3F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EF0C3F2-66B1-488F-AB2E-BD25ED6FC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7D0C5D3-7D42-4C7C-B11C-985E45451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EAB9528-4A62-4141-B4F9-D37FF6171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436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0E5D6A-4A08-4665-8F1D-15DBF0258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DF6C3F9-E49A-4B0D-ACEE-9B2D8C3E93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9C5E93-C65C-48EC-B2D6-0B49257CF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A963D00-B3D7-4D24-BDB1-8A91212DF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E9CDFA2-BCE7-4E90-A290-F785BBD2B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E65D50D-9412-4590-9003-481937C01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049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F96CA62-0C50-449C-9778-C7737882E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0B390C1-8229-41A2-915B-D408EE2A6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F08DAA-D09C-4183-8AA4-EB2352B6C7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84030-524B-4B65-A4A4-1EB280089AED}" type="datetimeFigureOut">
              <a:rPr lang="it-IT" smtClean="0"/>
              <a:pPr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78350A4-35F9-4CB8-8F9F-039B0F7D9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3A28CD-4C83-4997-810A-B853795B0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9DD1F-2E37-4475-8262-6184246456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7388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D09D38-DB37-45D3-9C52-CD992A26F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16106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/>
              <a:t>Progetti PTOF 2019/2022 - Annualità 2021/2022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8411BE79-F764-4205-B4EE-EE7234739F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2220703"/>
              </p:ext>
            </p:extLst>
          </p:nvPr>
        </p:nvGraphicFramePr>
        <p:xfrm>
          <a:off x="-1" y="968189"/>
          <a:ext cx="12192003" cy="6226013"/>
        </p:xfrm>
        <a:graphic>
          <a:graphicData uri="http://schemas.openxmlformats.org/drawingml/2006/table">
            <a:tbl>
              <a:tblPr firstRow="1" firstCol="1" bandRow="1"/>
              <a:tblGrid>
                <a:gridCol w="3352801">
                  <a:extLst>
                    <a:ext uri="{9D8B030D-6E8A-4147-A177-3AD203B41FA5}">
                      <a16:colId xmlns:a16="http://schemas.microsoft.com/office/drawing/2014/main" val="1411452479"/>
                    </a:ext>
                  </a:extLst>
                </a:gridCol>
                <a:gridCol w="4214191">
                  <a:extLst>
                    <a:ext uri="{9D8B030D-6E8A-4147-A177-3AD203B41FA5}">
                      <a16:colId xmlns:a16="http://schemas.microsoft.com/office/drawing/2014/main" val="4083708852"/>
                    </a:ext>
                  </a:extLst>
                </a:gridCol>
                <a:gridCol w="4625011">
                  <a:extLst>
                    <a:ext uri="{9D8B030D-6E8A-4147-A177-3AD203B41FA5}">
                      <a16:colId xmlns:a16="http://schemas.microsoft.com/office/drawing/2014/main" val="3232282006"/>
                    </a:ext>
                  </a:extLst>
                </a:gridCol>
              </a:tblGrid>
              <a:tr h="5037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REFERENZE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TITOLO PROGETTO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ORDINE DI SCUOLA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02761"/>
                  </a:ext>
                </a:extLst>
              </a:tr>
              <a:tr h="719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LEGALITA’ E BULLISMO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scuola Si-cura di me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Primaria-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906238"/>
                  </a:ext>
                </a:extLst>
              </a:tr>
              <a:tr h="1067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EDUCAZIONE STRADALE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Sicuri in strada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Infanzia- Primaria-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960768"/>
                  </a:ext>
                </a:extLst>
              </a:tr>
              <a:tr h="7614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ACCOGLIENZA CONTINUITA’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Continua…mente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Infanzia- Primaria-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04537"/>
                  </a:ext>
                </a:extLst>
              </a:tr>
              <a:tr h="7614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ORIENTAMENTO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Cercando ho scoperto ciò che sono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Infanzia- Primaria-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274380"/>
                  </a:ext>
                </a:extLst>
              </a:tr>
              <a:tr h="12063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INCLUSIONE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Prepariamoci al Natale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Primaria 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245247"/>
                  </a:ext>
                </a:extLst>
              </a:tr>
              <a:tr h="12063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PROGETTO BIBLIOTECA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Leggere nutri…mente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Primaria 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130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596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E8D48E31-CA6F-43DA-BAE3-5EA5E1B835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576192"/>
              </p:ext>
            </p:extLst>
          </p:nvPr>
        </p:nvGraphicFramePr>
        <p:xfrm>
          <a:off x="0" y="0"/>
          <a:ext cx="12192000" cy="5962620"/>
        </p:xfrm>
        <a:graphic>
          <a:graphicData uri="http://schemas.openxmlformats.org/drawingml/2006/table">
            <a:tbl>
              <a:tblPr firstRow="1" firstCol="1" bandRow="1"/>
              <a:tblGrid>
                <a:gridCol w="3273287">
                  <a:extLst>
                    <a:ext uri="{9D8B030D-6E8A-4147-A177-3AD203B41FA5}">
                      <a16:colId xmlns:a16="http://schemas.microsoft.com/office/drawing/2014/main" val="1456982707"/>
                    </a:ext>
                  </a:extLst>
                </a:gridCol>
                <a:gridCol w="4386470">
                  <a:extLst>
                    <a:ext uri="{9D8B030D-6E8A-4147-A177-3AD203B41FA5}">
                      <a16:colId xmlns:a16="http://schemas.microsoft.com/office/drawing/2014/main" val="3293780681"/>
                    </a:ext>
                  </a:extLst>
                </a:gridCol>
                <a:gridCol w="4532243">
                  <a:extLst>
                    <a:ext uri="{9D8B030D-6E8A-4147-A177-3AD203B41FA5}">
                      <a16:colId xmlns:a16="http://schemas.microsoft.com/office/drawing/2014/main" val="2730955599"/>
                    </a:ext>
                  </a:extLst>
                </a:gridCol>
              </a:tblGrid>
              <a:tr h="1122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INCLUSIONE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Orto a chilometro zero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Primaria 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180162"/>
                  </a:ext>
                </a:extLst>
              </a:tr>
              <a:tr h="771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INCLUSIONE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Fantasie di carta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316421"/>
                  </a:ext>
                </a:extLst>
              </a:tr>
              <a:tr h="1439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GIORNALINO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Il giornalino scolastico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“la Romeo in…forma”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Primaria 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157887"/>
                  </a:ext>
                </a:extLst>
              </a:tr>
              <a:tr h="771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VISITE GUIDATE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Oltre la scuola, alla scoperta di…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Primaria 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213698"/>
                  </a:ext>
                </a:extLst>
              </a:tr>
              <a:tr h="1169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EDUCAZIONE ALIMENTARE E ALLA SALUTE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Missione salute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Infanzia- Primaria-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834002"/>
                  </a:ext>
                </a:extLst>
              </a:tr>
              <a:tr h="6872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AMBIENTE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Rifiutare il rifiuto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Primaria-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802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799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EE904C54-D6B8-4B9C-9337-2F7EB0668F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36100"/>
              </p:ext>
            </p:extLst>
          </p:nvPr>
        </p:nvGraphicFramePr>
        <p:xfrm>
          <a:off x="0" y="0"/>
          <a:ext cx="12192000" cy="6858002"/>
        </p:xfrm>
        <a:graphic>
          <a:graphicData uri="http://schemas.openxmlformats.org/drawingml/2006/table">
            <a:tbl>
              <a:tblPr firstRow="1" firstCol="1" bandRow="1"/>
              <a:tblGrid>
                <a:gridCol w="3697357">
                  <a:extLst>
                    <a:ext uri="{9D8B030D-6E8A-4147-A177-3AD203B41FA5}">
                      <a16:colId xmlns:a16="http://schemas.microsoft.com/office/drawing/2014/main" val="2862639183"/>
                    </a:ext>
                  </a:extLst>
                </a:gridCol>
                <a:gridCol w="3697356">
                  <a:extLst>
                    <a:ext uri="{9D8B030D-6E8A-4147-A177-3AD203B41FA5}">
                      <a16:colId xmlns:a16="http://schemas.microsoft.com/office/drawing/2014/main" val="3916403321"/>
                    </a:ext>
                  </a:extLst>
                </a:gridCol>
                <a:gridCol w="4797287">
                  <a:extLst>
                    <a:ext uri="{9D8B030D-6E8A-4147-A177-3AD203B41FA5}">
                      <a16:colId xmlns:a16="http://schemas.microsoft.com/office/drawing/2014/main" val="1622683027"/>
                    </a:ext>
                  </a:extLst>
                </a:gridCol>
              </a:tblGrid>
              <a:tr h="146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POTENZIAMENTO DELLA PRATICA MUSICALE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Laboratorio di strumento musicale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186619"/>
                  </a:ext>
                </a:extLst>
              </a:tr>
              <a:tr h="1163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RECUPERO E POTENZIAMENTO DI MATEMATICA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Progetto classi aperte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865594"/>
                  </a:ext>
                </a:extLst>
              </a:tr>
              <a:tr h="1163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POTENZIAMENTO DI MATEMATICA CLASSI QUINTE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Matematica in gioco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367690"/>
                  </a:ext>
                </a:extLst>
              </a:tr>
              <a:tr h="1163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POTENZIAMENTO DELLE LINGUE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eTwinning</a:t>
                      </a: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Projet</a:t>
                      </a: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classe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530789"/>
                  </a:ext>
                </a:extLst>
              </a:tr>
              <a:tr h="7677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POTENZIAMENTO DELLE LINGUE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eTwinning</a:t>
                      </a: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news </a:t>
                      </a:r>
                      <a:r>
                        <a:rPr lang="it-IT" sz="20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bulletin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476255"/>
                  </a:ext>
                </a:extLst>
              </a:tr>
              <a:tr h="7677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POTENZIAMENTO DELLE LINGUE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Impariamo con il CLIL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Trans’ </a:t>
                      </a:r>
                      <a:r>
                        <a:rPr lang="it-IT" sz="2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Alp</a:t>
                      </a:r>
                      <a:r>
                        <a:rPr lang="it-IT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junior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388873"/>
                  </a:ext>
                </a:extLst>
              </a:tr>
              <a:tr h="3722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ANIMATORE DIGITALE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PNSD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Infanzia - Primaria- Secondaria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96" marR="642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297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5215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</Words>
  <Application>Microsoft Office PowerPoint</Application>
  <PresentationFormat>Widescreen</PresentationFormat>
  <Paragraphs>67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Progetti PTOF 2019/2022 - Annualità 2021/2022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mario d'angelo</dc:creator>
  <cp:lastModifiedBy>nada nada</cp:lastModifiedBy>
  <cp:revision>24</cp:revision>
  <dcterms:created xsi:type="dcterms:W3CDTF">2019-10-24T19:10:00Z</dcterms:created>
  <dcterms:modified xsi:type="dcterms:W3CDTF">2022-09-08T15:17:12Z</dcterms:modified>
</cp:coreProperties>
</file>